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7" r:id="rId3"/>
    <p:sldId id="260" r:id="rId4"/>
    <p:sldId id="261" r:id="rId5"/>
    <p:sldId id="262" r:id="rId6"/>
    <p:sldId id="280" r:id="rId7"/>
    <p:sldId id="281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4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4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22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1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176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5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31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32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6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8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1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1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7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9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7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4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A6CC3-D744-47BE-A2C7-BDF75E491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051" y="3508743"/>
            <a:ext cx="3809016" cy="1774455"/>
          </a:xfrm>
        </p:spPr>
        <p:txBody>
          <a:bodyPr/>
          <a:lstStyle/>
          <a:p>
            <a:r>
              <a:rPr lang="ru-RU" sz="1800" b="1" dirty="0"/>
              <a:t>Портфолио воспитателя «МБДОУ «Детский сад №2 «Алиса» </a:t>
            </a:r>
            <a:r>
              <a:rPr lang="ru-RU" sz="1800" b="1" dirty="0" err="1"/>
              <a:t>ст.Первомайская</a:t>
            </a:r>
            <a:r>
              <a:rPr lang="ru-RU" sz="1800" b="1" dirty="0"/>
              <a:t> Грозненского муниципального района» </a:t>
            </a:r>
            <a:br>
              <a:rPr lang="ru-RU" sz="1800" b="1" dirty="0"/>
            </a:br>
            <a:r>
              <a:rPr lang="ru-RU" sz="1800" b="1" dirty="0" err="1"/>
              <a:t>Шамсудовой</a:t>
            </a:r>
            <a:r>
              <a:rPr lang="ru-RU" sz="1800" b="1" dirty="0"/>
              <a:t> Иман Руслановны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5F28D5-30CA-44F0-9118-7BA1D41C2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665" y="1574801"/>
            <a:ext cx="4000402" cy="1854199"/>
          </a:xfrm>
        </p:spPr>
        <p:txBody>
          <a:bodyPr>
            <a:normAutofit/>
          </a:bodyPr>
          <a:lstStyle/>
          <a:p>
            <a:r>
              <a:rPr lang="ru-RU" sz="2400" dirty="0"/>
              <a:t>МБДОУ «Детский сад №2 «Алиса» </a:t>
            </a:r>
            <a:r>
              <a:rPr lang="ru-RU" sz="2400" dirty="0" err="1"/>
              <a:t>ст.Первомайская</a:t>
            </a:r>
            <a:r>
              <a:rPr lang="ru-RU" sz="2400" dirty="0"/>
              <a:t> Грозненского муниципального района»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1A1D97-8588-4199-817D-F8CEA1043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798" y="1574801"/>
            <a:ext cx="2581037" cy="37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7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5ADD2-65BF-4EEA-89F1-12AF8C53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42122"/>
            <a:ext cx="9601196" cy="129871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Организационно-образовательная деятельность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C4B3B26-A7BA-4452-9219-F82DA3C347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2186609"/>
            <a:ext cx="4800597" cy="3688730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BA557A49-99BA-4FE2-AED4-D16FDD15B2E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186609"/>
            <a:ext cx="4800598" cy="3688730"/>
          </a:xfrm>
        </p:spPr>
      </p:pic>
    </p:spTree>
    <p:extLst>
      <p:ext uri="{BB962C8B-B14F-4D97-AF65-F5344CB8AC3E}">
        <p14:creationId xmlns:p14="http://schemas.microsoft.com/office/powerpoint/2010/main" val="2967229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7A2C95F-6A6B-47A8-9DD7-C0CF9ADE3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3691EC3-BE5C-42E9-9F98-562913951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8626" y="874643"/>
            <a:ext cx="5327373" cy="5000695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13747935-C85B-4FA8-8C07-164B2A9AD4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5269" y="874643"/>
            <a:ext cx="4863547" cy="5000695"/>
          </a:xfrm>
        </p:spPr>
      </p:pic>
    </p:spTree>
    <p:extLst>
      <p:ext uri="{BB962C8B-B14F-4D97-AF65-F5344CB8AC3E}">
        <p14:creationId xmlns:p14="http://schemas.microsoft.com/office/powerpoint/2010/main" val="66876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4DB231-AFF2-4DE0-900F-A3990B4EAF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7652" y="689114"/>
            <a:ext cx="5083005" cy="5181462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523E617-231C-4A3E-A3D4-4821933A8D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5132" y="688977"/>
            <a:ext cx="4790433" cy="5181462"/>
          </a:xfrm>
        </p:spPr>
      </p:pic>
    </p:spTree>
    <p:extLst>
      <p:ext uri="{BB962C8B-B14F-4D97-AF65-F5344CB8AC3E}">
        <p14:creationId xmlns:p14="http://schemas.microsoft.com/office/powerpoint/2010/main" val="2893316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957A6-0658-4EDA-80DD-07F3DA19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26373"/>
            <a:ext cx="9601196" cy="1192697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Подвижные игры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474BFB8-7E58-44E9-980D-29950A2AE4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3427" y="1719070"/>
            <a:ext cx="5022574" cy="4016207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27A55D6-3274-449D-A1E8-13B64E3A1E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2017" y="1719070"/>
            <a:ext cx="4810540" cy="4016208"/>
          </a:xfrm>
        </p:spPr>
      </p:pic>
    </p:spTree>
    <p:extLst>
      <p:ext uri="{BB962C8B-B14F-4D97-AF65-F5344CB8AC3E}">
        <p14:creationId xmlns:p14="http://schemas.microsoft.com/office/powerpoint/2010/main" val="376131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7BB50-1754-4E1D-B796-0B498617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55374"/>
            <a:ext cx="9601196" cy="107342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Сохранение и укрепление здоровья детей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FD5B0C9-55C6-4E18-B05B-047FCE07B9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1974575"/>
            <a:ext cx="4718305" cy="3900764"/>
          </a:xfr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5FAC8F8D-A23C-4324-A31D-C04D17EE05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1974575"/>
            <a:ext cx="4903304" cy="3900764"/>
          </a:xfrm>
        </p:spPr>
      </p:pic>
    </p:spTree>
    <p:extLst>
      <p:ext uri="{BB962C8B-B14F-4D97-AF65-F5344CB8AC3E}">
        <p14:creationId xmlns:p14="http://schemas.microsoft.com/office/powerpoint/2010/main" val="429253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78AC2-1CE3-4183-8502-ABFA1B06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08384"/>
            <a:ext cx="9601196" cy="123245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Сюжетно-ролевые игры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57918A5-F6E8-494F-8E4B-F0D7195D30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575" y="2040836"/>
            <a:ext cx="4718050" cy="3699399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BAA7D22-2156-4F0C-A296-B07220050E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725" y="2040836"/>
            <a:ext cx="4718050" cy="3699400"/>
          </a:xfrm>
        </p:spPr>
      </p:pic>
    </p:spTree>
    <p:extLst>
      <p:ext uri="{BB962C8B-B14F-4D97-AF65-F5344CB8AC3E}">
        <p14:creationId xmlns:p14="http://schemas.microsoft.com/office/powerpoint/2010/main" val="2970963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538E0-082E-4020-AAD0-D057FC47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04451"/>
            <a:ext cx="9601196" cy="95808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Художественно-творческое развитие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26BB78B-A175-437B-9E7B-39295E4E88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054087"/>
            <a:ext cx="9445623" cy="3816489"/>
          </a:xfr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64B1EE68-952A-44CB-88F1-AEF87AED5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10853928" y="600783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64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84512-1378-4747-83BB-8FE1E16B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   Трудовое воспитание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BB6777D-3E23-4FFC-83E0-E22BAC16B2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0904" y="1930400"/>
            <a:ext cx="4920778" cy="3940175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19135AB-BE5F-4214-96D3-4AC2691596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6730" y="1930400"/>
            <a:ext cx="4768103" cy="3940175"/>
          </a:xfrm>
        </p:spPr>
      </p:pic>
    </p:spTree>
    <p:extLst>
      <p:ext uri="{BB962C8B-B14F-4D97-AF65-F5344CB8AC3E}">
        <p14:creationId xmlns:p14="http://schemas.microsoft.com/office/powerpoint/2010/main" val="753183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0C20-0ED2-472F-8B29-D1607A53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74643"/>
            <a:ext cx="9601196" cy="98066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Участие в мероприятиях.</a:t>
            </a:r>
          </a:p>
        </p:txBody>
      </p:sp>
      <p:pic>
        <p:nvPicPr>
          <p:cNvPr id="26" name="Объект 25">
            <a:extLst>
              <a:ext uri="{FF2B5EF4-FFF2-40B4-BE49-F238E27FC236}">
                <a16:creationId xmlns:a16="http://schemas.microsoft.com/office/drawing/2014/main" id="{4AEE611E-BE0A-4220-BDF2-2099CDA274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1855305"/>
            <a:ext cx="5400141" cy="4020033"/>
          </a:xfrm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661935B5-75C0-48E9-8F6A-74BE839634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11331" y="1855305"/>
            <a:ext cx="5279521" cy="4020033"/>
          </a:xfrm>
        </p:spPr>
      </p:pic>
    </p:spTree>
    <p:extLst>
      <p:ext uri="{BB962C8B-B14F-4D97-AF65-F5344CB8AC3E}">
        <p14:creationId xmlns:p14="http://schemas.microsoft.com/office/powerpoint/2010/main" val="4290282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23">
            <a:extLst>
              <a:ext uri="{FF2B5EF4-FFF2-40B4-BE49-F238E27FC236}">
                <a16:creationId xmlns:a16="http://schemas.microsoft.com/office/drawing/2014/main" id="{99AB81C8-064D-4C17-A1E8-831D7F5A83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1" y="543339"/>
            <a:ext cx="4694582" cy="5771449"/>
          </a:xfr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371CA99C-BFE5-4AD1-A550-62613B229A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9983" y="543212"/>
            <a:ext cx="4906615" cy="5771449"/>
          </a:xfrm>
        </p:spPr>
      </p:pic>
    </p:spTree>
    <p:extLst>
      <p:ext uri="{BB962C8B-B14F-4D97-AF65-F5344CB8AC3E}">
        <p14:creationId xmlns:p14="http://schemas.microsoft.com/office/powerpoint/2010/main" val="163358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90BE986-ED2B-49EE-BA03-9017EA6C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14400"/>
            <a:ext cx="9601196" cy="5075583"/>
          </a:xfrm>
        </p:spPr>
        <p:txBody>
          <a:bodyPr>
            <a:normAutofit fontScale="90000"/>
          </a:bodyPr>
          <a:lstStyle/>
          <a:p>
            <a:br>
              <a:rPr lang="ru-RU" sz="1400" dirty="0"/>
            </a:br>
            <a:r>
              <a:rPr lang="ru-RU" sz="3200" dirty="0">
                <a:solidFill>
                  <a:srgbClr val="FF0000"/>
                </a:solidFill>
              </a:rPr>
              <a:t>Содержание </a:t>
            </a: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Эссе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Мое педагогическое кредо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3.Официальные документы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педагогической деятельности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5.Данные о повышении квалификации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6.Достижения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7.Взаимодействие с педагогами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Организационно-образовательная деятельность с детьми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9.Подвижные игры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Сохранение и укрепление здоровья детей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Сюжетно-ролевые игры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Художественно-творческое развитие детей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Трудовое воспитание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Участие в мероприятиях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9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418B3-BC85-419E-8D52-E72A65DA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388" y="530087"/>
            <a:ext cx="9609668" cy="4247294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Воспитатель-это первый, после мамы, учитель, который встречается детям на их жизненном пути. Для меня моя профессия-это возможность постоянно находиться в искреннем, все понимающем и принимающем мире детства, в ежедневной, а подчас и ежеминутной стране сказки и фантазии. И невольно задумываешься о значимости профессии воспитателя, когда видишь в распахнутых, доверчивых глазах детей восторг и ожидание чего-то нового, ловящих каждое мое слово, мой взгляд и жест. Глядя в эти детские глаза, понимаешь, что ты нужна им, что ты для них целая вселенная, поддерживаешь их своей любовью, отдаешь тепло всего своего сердца. Я стараюсь относиться к своим маленьким подопечным так, как я хотела бы, чтобы окружающие относились к моим детям. Всегда стараюсь разговаривать с детьми вежливо и ласково и слежу, чтобы и они так же общались между собой. Мне всегда хотелось научить детей тому, что умею сама, дать им хотя бы частичку тех знаний и умений, которыми владею я. Работая в детском саду, не перестаю удивляться, насколько разные все дети, интересные, забавные, удивительно умные, имеющие свои рассуждения, умозаключения. У каждого ребенка свой особый мир, который нельзя разрушить, которому надо помочь раскрыться, кто из них талантливый. 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EC2941-9CE9-422A-BDB1-F266B41A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1341119" y="4777381"/>
            <a:ext cx="10088880" cy="1113210"/>
          </a:xfrm>
        </p:spPr>
        <p:txBody>
          <a:bodyPr>
            <a:normAutofit/>
          </a:bodyPr>
          <a:lstStyle/>
          <a:p>
            <a:pPr algn="r"/>
            <a:endParaRPr lang="ru-RU" sz="1500" dirty="0">
              <a:solidFill>
                <a:srgbClr val="000000"/>
              </a:solidFill>
              <a:latin typeface="Open Sans"/>
            </a:endParaRPr>
          </a:p>
          <a:p>
            <a:pPr algn="ctr"/>
            <a:r>
              <a:rPr lang="ru-RU" dirty="0"/>
              <a:t>«Кто не может взять лаской, не возьмет и строгостью»  А. П. Чехов</a:t>
            </a:r>
          </a:p>
        </p:txBody>
      </p:sp>
    </p:spTree>
    <p:extLst>
      <p:ext uri="{BB962C8B-B14F-4D97-AF65-F5344CB8AC3E}">
        <p14:creationId xmlns:p14="http://schemas.microsoft.com/office/powerpoint/2010/main" val="34192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B6869-1BB7-4948-AFC5-A235E4B4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5544"/>
            <a:ext cx="9609668" cy="86040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         Мое педагогическое кредо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9DBB80-BD5B-4B9A-8B9F-83E78D38E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2" y="1915519"/>
            <a:ext cx="9609668" cy="3755818"/>
          </a:xfrm>
        </p:spPr>
        <p:txBody>
          <a:bodyPr>
            <a:normAutofit/>
          </a:bodyPr>
          <a:lstStyle/>
          <a:p>
            <a:pPr algn="ctr"/>
            <a:endParaRPr lang="ru-RU" sz="3200" dirty="0"/>
          </a:p>
          <a:p>
            <a:pPr algn="ctr"/>
            <a:r>
              <a:rPr lang="ru-RU" sz="3200" dirty="0"/>
              <a:t>Любить детей и делать их счастливыми. Все в этом мире теряет свою значимость и ценность, когда нет любви к детям и только наша любовь делает их счастливыми!</a:t>
            </a:r>
          </a:p>
        </p:txBody>
      </p:sp>
    </p:spTree>
    <p:extLst>
      <p:ext uri="{BB962C8B-B14F-4D97-AF65-F5344CB8AC3E}">
        <p14:creationId xmlns:p14="http://schemas.microsoft.com/office/powerpoint/2010/main" val="261745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E44D4-F1C5-4EEE-AE00-194F9A25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5544"/>
            <a:ext cx="9609668" cy="108452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Информационная карта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8054A7-7DBB-48DB-AB09-1BF5E0B8A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2" y="2176746"/>
            <a:ext cx="9609668" cy="3585698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Среднее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по диплому: Воспитатель.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стаж: 1 год 4 месяца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1 год 4 месяца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МБДОУ «Детский сад №2 «Алиса»: 1 год 4 месяца.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 </a:t>
            </a:r>
          </a:p>
        </p:txBody>
      </p:sp>
    </p:spTree>
    <p:extLst>
      <p:ext uri="{BB962C8B-B14F-4D97-AF65-F5344CB8AC3E}">
        <p14:creationId xmlns:p14="http://schemas.microsoft.com/office/powerpoint/2010/main" val="197778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C544D-6BE5-49EA-9D66-2AD09D8B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8627"/>
            <a:ext cx="9609668" cy="860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Данные о повышении квалификации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5BEC9B-5415-4558-9636-9A2D2208F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1749287"/>
            <a:ext cx="9609668" cy="42406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1C4D72-7EAC-4EE6-87FF-3430B5330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29" y="1749287"/>
            <a:ext cx="4530775" cy="43400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365899-6B05-41B8-8756-5F9F5CD5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4" y="1749287"/>
            <a:ext cx="4976568" cy="43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6326-188D-4D22-8148-02879FCC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5521B8-3F75-4796-BA71-C33F1247C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3901746"/>
            <a:ext cx="9609668" cy="173603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FB3A2F-DF79-48A6-A87C-2A390207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662609"/>
            <a:ext cx="10827026" cy="54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0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853BD-1789-4076-8E9B-35F4F2523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253" y="768626"/>
            <a:ext cx="9601196" cy="87464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Достижения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7D7FB5D-6B0F-4FCD-B73F-F8DF783717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8383" y="1643270"/>
            <a:ext cx="5287617" cy="4664765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1AFD7723-FE04-4C33-8812-98ABC36823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400000">
            <a:off x="6283651" y="1453239"/>
            <a:ext cx="4664763" cy="5044830"/>
          </a:xfrm>
        </p:spPr>
      </p:pic>
    </p:spTree>
    <p:extLst>
      <p:ext uri="{BB962C8B-B14F-4D97-AF65-F5344CB8AC3E}">
        <p14:creationId xmlns:p14="http://schemas.microsoft.com/office/powerpoint/2010/main" val="254278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864AF-3421-4FB7-8A7A-2B21F970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02366"/>
            <a:ext cx="9601196" cy="102041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Содействие с педагогами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9CAAC0-D7FE-430D-8D54-54719C550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27351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58E1039-53BD-4B2F-841F-64FC8B1FAE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flipV="1">
            <a:off x="67164" y="5875338"/>
            <a:ext cx="21247" cy="4603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035E25C-F1C6-40D4-8DA5-22571B3A7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0" y="2658532"/>
            <a:ext cx="4718304" cy="27351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9371D47-F92C-46CF-921E-DACEDB7901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18324" y="2736850"/>
            <a:ext cx="1525465" cy="3305175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99CD9C-0260-4E8C-BDAF-24524E75D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90" y="1906929"/>
            <a:ext cx="5115441" cy="42487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64456B-B1D7-456D-B1D4-0D6CA42D0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298" y="1906928"/>
            <a:ext cx="5115440" cy="42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675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1013</TotalTime>
  <Words>475</Words>
  <Application>Microsoft Office PowerPoint</Application>
  <PresentationFormat>Широкоэкранный</PresentationFormat>
  <Paragraphs>27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Open Sans</vt:lpstr>
      <vt:lpstr>Times New Roman</vt:lpstr>
      <vt:lpstr>Trebuchet MS</vt:lpstr>
      <vt:lpstr>Wingdings 3</vt:lpstr>
      <vt:lpstr>Аспект</vt:lpstr>
      <vt:lpstr>Портфолио воспитателя «МБДОУ «Детский сад №2 «Алиса» ст.Первомайская Грозненского муниципального района»  Шамсудовой Иман Руслановны</vt:lpstr>
      <vt:lpstr> Содержание    1. Эссе 2. Мое педагогическое кредо 3.Официальные документы 4.Результаты педагогической деятельности 5.Данные о повышении квалификации  6.Достижения 7.Взаимодействие с педагогами  8. Организационно-образовательная деятельность с детьми  9.Подвижные игры 10. Сохранение и укрепление здоровья детей  11. Сюжетно-ролевые игры  12. Художественно-творческое развитие детей  13. Трудовое воспитание  14. Участие в мероприятиях  </vt:lpstr>
      <vt:lpstr>          Воспитатель-это первый, после мамы, учитель, который встречается детям на их жизненном пути. Для меня моя профессия-это возможность постоянно находиться в искреннем, все понимающем и принимающем мире детства, в ежедневной, а подчас и ежеминутной стране сказки и фантазии. И невольно задумываешься о значимости профессии воспитателя, когда видишь в распахнутых, доверчивых глазах детей восторг и ожидание чего-то нового, ловящих каждое мое слово, мой взгляд и жест. Глядя в эти детские глаза, понимаешь, что ты нужна им, что ты для них целая вселенная, поддерживаешь их своей любовью, отдаешь тепло всего своего сердца. Я стараюсь относиться к своим маленьким подопечным так, как я хотела бы, чтобы окружающие относились к моим детям. Всегда стараюсь разговаривать с детьми вежливо и ласково и слежу, чтобы и они так же общались между собой. Мне всегда хотелось научить детей тому, что умею сама, дать им хотя бы частичку тех знаний и умений, которыми владею я. Работая в детском саду, не перестаю удивляться, насколько разные все дети, интересные, забавные, удивительно умные, имеющие свои рассуждения, умозаключения. У каждого ребенка свой особый мир, который нельзя разрушить, которому надо помочь раскрыться, кто из них талантливый. </vt:lpstr>
      <vt:lpstr>          Мое педагогическое кредо </vt:lpstr>
      <vt:lpstr>Информационная карта </vt:lpstr>
      <vt:lpstr>Данные о повышении квалификации</vt:lpstr>
      <vt:lpstr>Презентация PowerPoint</vt:lpstr>
      <vt:lpstr>Достижения</vt:lpstr>
      <vt:lpstr>Содействие с педагогами </vt:lpstr>
      <vt:lpstr>Организационно-образовательная деятельность </vt:lpstr>
      <vt:lpstr>Презентация PowerPoint</vt:lpstr>
      <vt:lpstr>Презентация PowerPoint</vt:lpstr>
      <vt:lpstr>Подвижные игры </vt:lpstr>
      <vt:lpstr>Сохранение и укрепление здоровья детей </vt:lpstr>
      <vt:lpstr>Сюжетно-ролевые игры </vt:lpstr>
      <vt:lpstr>Художественно-творческое развитие </vt:lpstr>
      <vt:lpstr>    Трудовое воспитание </vt:lpstr>
      <vt:lpstr>Участие в мероприятиях.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«МБДОУ «Детский сад №2 «Радость» ст.Петропавловская Грозненского муниципального района»  Молчаевой Хавы Хизриевны</dc:title>
  <dc:creator>Пользователь</dc:creator>
  <cp:lastModifiedBy>Пользователь</cp:lastModifiedBy>
  <cp:revision>85</cp:revision>
  <dcterms:created xsi:type="dcterms:W3CDTF">2021-02-15T14:26:43Z</dcterms:created>
  <dcterms:modified xsi:type="dcterms:W3CDTF">2022-02-09T20:03:01Z</dcterms:modified>
</cp:coreProperties>
</file>